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5" r:id="rId9"/>
    <p:sldId id="264" r:id="rId10"/>
    <p:sldId id="262" r:id="rId11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Средний стиль 4 -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5" d="100"/>
          <a:sy n="55" d="100"/>
        </p:scale>
        <p:origin x="-2242" y="-98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57201"/>
            <a:ext cx="7772400" cy="32004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14750"/>
            <a:ext cx="6400800" cy="9144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028701"/>
            <a:ext cx="7772400" cy="1878806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051573"/>
            <a:ext cx="7772400" cy="848915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4495800" y="2943225"/>
            <a:ext cx="84772" cy="6357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2943225"/>
            <a:ext cx="84772" cy="6357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2943225"/>
            <a:ext cx="84772" cy="6357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200150"/>
            <a:ext cx="4041648" cy="339471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4040188" cy="4572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1" y="1200150"/>
            <a:ext cx="4041775" cy="4572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1659636"/>
            <a:ext cx="4041648" cy="2935224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1659637"/>
            <a:ext cx="4041648" cy="293489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8" y="200025"/>
            <a:ext cx="3008313" cy="1571625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8" y="204788"/>
            <a:ext cx="4995863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8" y="1828801"/>
            <a:ext cx="3008313" cy="2765822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171450"/>
            <a:ext cx="5711824" cy="671513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857250"/>
            <a:ext cx="6054724" cy="3405783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4357688"/>
            <a:ext cx="5711824" cy="40005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00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8" y="4767263"/>
            <a:ext cx="2085975" cy="273844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EF59CBBB-B7E1-488A-9898-8E77264DA300}" type="datetimeFigureOut">
              <a:rPr lang="ru-RU" smtClean="0"/>
              <a:t>22.04.2020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6" y="4767263"/>
            <a:ext cx="2847975" cy="273844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9" y="4767263"/>
            <a:ext cx="561975" cy="273844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3F003F1C-3F89-4DAF-9BAC-D60BFE5B538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Oval 6"/>
          <p:cNvSpPr/>
          <p:nvPr/>
        </p:nvSpPr>
        <p:spPr>
          <a:xfrm>
            <a:off x="8457760" y="4874538"/>
            <a:ext cx="84772" cy="6357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4874538"/>
            <a:ext cx="84772" cy="6357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67544" y="457201"/>
            <a:ext cx="8208912" cy="3200400"/>
          </a:xfrm>
        </p:spPr>
        <p:txBody>
          <a:bodyPr/>
          <a:lstStyle/>
          <a:p>
            <a:r>
              <a:rPr lang="ru-RU" sz="4800" dirty="0" smtClean="0">
                <a:effectLst/>
              </a:rPr>
              <a:t>Сравнительный </a:t>
            </a:r>
            <a:r>
              <a:rPr lang="ru-RU" sz="4800" dirty="0">
                <a:effectLst/>
              </a:rPr>
              <a:t>анализ и динамическая визуализация алгоритмов </a:t>
            </a:r>
            <a:r>
              <a:rPr lang="ru-RU" sz="4800" dirty="0" smtClean="0">
                <a:effectLst/>
              </a:rPr>
              <a:t>сортировки</a:t>
            </a:r>
            <a:endParaRPr lang="ru-RU" sz="4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ru-RU" dirty="0" smtClean="0"/>
              <a:t>Исполнитель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 err="1" smtClean="0"/>
              <a:t>Чернавкин</a:t>
            </a:r>
            <a:r>
              <a:rPr lang="ru-RU" dirty="0" smtClean="0"/>
              <a:t> Артемий, 10.5</a:t>
            </a:r>
          </a:p>
          <a:p>
            <a:pPr algn="r"/>
            <a:r>
              <a:rPr lang="ru-RU" dirty="0" smtClean="0"/>
              <a:t>Заказчик</a:t>
            </a:r>
            <a:r>
              <a:rPr lang="en-US" dirty="0" smtClean="0"/>
              <a:t>:</a:t>
            </a:r>
            <a:r>
              <a:rPr lang="ru-RU" dirty="0" smtClean="0"/>
              <a:t> Гиглавый А. В.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409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800" dirty="0" smtClean="0"/>
              <a:t>Программная реализация</a:t>
            </a:r>
            <a:endParaRPr lang="ru-RU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3075" name="Picture 3" descr="D:\BOSS\Downloads\c#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938" y="1779662"/>
            <a:ext cx="2812974" cy="2700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BOSS\Downloads\visual-studi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596" y="1562210"/>
            <a:ext cx="3241788" cy="3241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28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Актуальность</a:t>
            </a:r>
            <a:endParaRPr lang="ru-RU" dirty="0"/>
          </a:p>
        </p:txBody>
      </p:sp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457200" y="1200151"/>
            <a:ext cx="4546848" cy="3394472"/>
          </a:xfrm>
        </p:spPr>
        <p:txBody>
          <a:bodyPr/>
          <a:lstStyle/>
          <a:p>
            <a:r>
              <a:rPr lang="ru-RU" dirty="0" smtClean="0"/>
              <a:t>«</a:t>
            </a:r>
            <a:r>
              <a:rPr lang="en-US" dirty="0" smtClean="0"/>
              <a:t>Blended learning</a:t>
            </a:r>
            <a:r>
              <a:rPr lang="ru-RU" dirty="0" smtClean="0"/>
              <a:t>»</a:t>
            </a:r>
            <a:r>
              <a:rPr lang="en-US" dirty="0" smtClean="0"/>
              <a:t> - </a:t>
            </a:r>
            <a:r>
              <a:rPr lang="ru-RU" dirty="0" smtClean="0"/>
              <a:t>смешанное обучение</a:t>
            </a:r>
          </a:p>
          <a:p>
            <a:r>
              <a:rPr lang="ru-RU" dirty="0" smtClean="0"/>
              <a:t>Целевая аудитория – 6-7 классы</a:t>
            </a:r>
            <a:endParaRPr lang="ru-RU" dirty="0"/>
          </a:p>
        </p:txBody>
      </p:sp>
      <p:pic>
        <p:nvPicPr>
          <p:cNvPr id="1026" name="Picture 2" descr="D:\BOSS\Downloads\blended_learning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H="1" flipV="1">
            <a:off x="5220072" y="1087636"/>
            <a:ext cx="3527884" cy="3527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729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 smtClean="0"/>
              <a:t>Написать учебную программу, которая</a:t>
            </a:r>
            <a:r>
              <a:rPr lang="en-US" dirty="0" smtClean="0"/>
              <a:t>:</a:t>
            </a:r>
          </a:p>
          <a:p>
            <a:pPr algn="just"/>
            <a:r>
              <a:rPr lang="ru-RU" dirty="0" smtClean="0"/>
              <a:t>Предоставляет пользователю теоретический материал по алгоритму той или иной сортировке</a:t>
            </a:r>
          </a:p>
          <a:p>
            <a:pPr algn="just"/>
            <a:r>
              <a:rPr lang="ru-RU" dirty="0" smtClean="0"/>
              <a:t>Предоставляет пользователю готовый код на языке </a:t>
            </a:r>
            <a:r>
              <a:rPr lang="en-US" dirty="0" smtClean="0"/>
              <a:t>C</a:t>
            </a:r>
            <a:r>
              <a:rPr lang="en-US" dirty="0" smtClean="0"/>
              <a:t>#</a:t>
            </a:r>
            <a:r>
              <a:rPr lang="ru-RU" dirty="0" smtClean="0"/>
              <a:t> и на алгоритмическом языке</a:t>
            </a:r>
            <a:endParaRPr lang="en-US" dirty="0" smtClean="0"/>
          </a:p>
          <a:p>
            <a:pPr algn="just"/>
            <a:r>
              <a:rPr lang="ru-RU" dirty="0" smtClean="0"/>
              <a:t>Предоставляет пользователю визуализацию той или иной сортировки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7596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000" dirty="0" smtClean="0"/>
              <a:t>Введение в предметную область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Задача сортировки</a:t>
            </a:r>
            <a:r>
              <a:rPr lang="en-US" dirty="0" smtClean="0"/>
              <a:t>:</a:t>
            </a:r>
            <a:endParaRPr lang="ru-RU" dirty="0" smtClean="0"/>
          </a:p>
          <a:p>
            <a:r>
              <a:rPr lang="ru-RU" dirty="0" smtClean="0"/>
              <a:t>Запись</a:t>
            </a:r>
            <a:endParaRPr lang="en-US" dirty="0" smtClean="0"/>
          </a:p>
          <a:p>
            <a:r>
              <a:rPr lang="ru-RU" dirty="0" smtClean="0"/>
              <a:t>Ключи сортировки</a:t>
            </a:r>
          </a:p>
          <a:p>
            <a:r>
              <a:rPr lang="ru-RU" dirty="0" smtClean="0"/>
              <a:t>Сопутствующие данные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652" y="3003798"/>
            <a:ext cx="6264696" cy="1856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336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3448"/>
            <a:ext cx="8229600" cy="1200150"/>
          </a:xfrm>
        </p:spPr>
        <p:txBody>
          <a:bodyPr/>
          <a:lstStyle/>
          <a:p>
            <a:r>
              <a:rPr lang="ru-RU" sz="4000" dirty="0" smtClean="0"/>
              <a:t>Введение в предметную область</a:t>
            </a:r>
            <a:endParaRPr lang="ru-RU" sz="40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Инверсия</a:t>
            </a:r>
          </a:p>
          <a:p>
            <a:r>
              <a:rPr lang="ru-RU" dirty="0" smtClean="0"/>
              <a:t>Устойчивость сортировки</a:t>
            </a:r>
          </a:p>
          <a:p>
            <a:r>
              <a:rPr lang="ru-RU" dirty="0" smtClean="0"/>
              <a:t>Сложность сортировки</a:t>
            </a:r>
          </a:p>
          <a:p>
            <a:endParaRPr lang="ru-RU" dirty="0" smtClean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107" y="2983320"/>
            <a:ext cx="7769786" cy="74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800" dirty="0" smtClean="0"/>
              <a:t>Как выглядит </a:t>
            </a:r>
            <a:r>
              <a:rPr lang="ru-RU" sz="4400" dirty="0" smtClean="0"/>
              <a:t>визуализация</a:t>
            </a:r>
            <a:r>
              <a:rPr lang="ru-RU" sz="4800" dirty="0" smtClean="0"/>
              <a:t>?</a:t>
            </a:r>
            <a:endParaRPr lang="ru-RU" sz="4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Сортировка вставкой</a:t>
            </a:r>
            <a:endParaRPr lang="ru-RU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319" y="1779662"/>
            <a:ext cx="5727362" cy="2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9120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Обзор аналогов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Самый популярный аналог – </a:t>
            </a:r>
            <a:r>
              <a:rPr lang="en-US" dirty="0" smtClean="0"/>
              <a:t>gif-</a:t>
            </a:r>
            <a:r>
              <a:rPr lang="ru-RU" dirty="0" smtClean="0"/>
              <a:t>анимации сортировок</a:t>
            </a:r>
            <a:endParaRPr lang="en-US" dirty="0" smtClean="0"/>
          </a:p>
          <a:p>
            <a:endParaRPr lang="ru-RU" dirty="0" smtClean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968275"/>
            <a:ext cx="3419872" cy="117701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2147081"/>
            <a:ext cx="348996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73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Обзор аналогов</a:t>
            </a:r>
            <a:endParaRPr lang="ru-RU" dirty="0"/>
          </a:p>
        </p:txBody>
      </p:sp>
      <p:graphicFrame>
        <p:nvGraphicFramePr>
          <p:cNvPr id="6" name="Объект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3922131"/>
              </p:ext>
            </p:extLst>
          </p:nvPr>
        </p:nvGraphicFramePr>
        <p:xfrm>
          <a:off x="457200" y="1499726"/>
          <a:ext cx="8229600" cy="229616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Критерии сравнения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err="1" smtClean="0"/>
                        <a:t>Пошаговость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Объяснение условий</a:t>
                      </a:r>
                      <a:r>
                        <a:rPr lang="ru-RU" baseline="0" dirty="0" smtClean="0"/>
                        <a:t> сортировки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Наглядность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proglib.io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-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-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+</a:t>
                      </a:r>
                      <a:endParaRPr lang="ru-RU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tproger.ru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-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-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+</a:t>
                      </a:r>
                      <a:endParaRPr lang="ru-RU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 smtClean="0"/>
                        <a:t>Наша визуализация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+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+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1" dirty="0" smtClean="0"/>
                        <a:t>-</a:t>
                      </a:r>
                      <a:endParaRPr lang="ru-RU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2968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Обзор аналогов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Дединец</a:t>
            </a:r>
            <a:r>
              <a:rPr lang="ru-RU" dirty="0"/>
              <a:t> Олег Владимирович (1999) </a:t>
            </a:r>
            <a:r>
              <a:rPr lang="ru-RU" dirty="0" smtClean="0"/>
              <a:t>-«Визуализация </a:t>
            </a:r>
            <a:r>
              <a:rPr lang="ru-RU" dirty="0"/>
              <a:t>методов сортировки и операций над </a:t>
            </a:r>
            <a:r>
              <a:rPr lang="ru-RU" dirty="0" smtClean="0"/>
              <a:t>матрицами»</a:t>
            </a:r>
          </a:p>
          <a:p>
            <a:r>
              <a:rPr lang="ru-RU" dirty="0" err="1" smtClean="0"/>
              <a:t>Кошелюк</a:t>
            </a:r>
            <a:r>
              <a:rPr lang="ru-RU" dirty="0" smtClean="0"/>
              <a:t> </a:t>
            </a:r>
            <a:r>
              <a:rPr lang="ru-RU" dirty="0"/>
              <a:t>Даниил Мирославович (2012</a:t>
            </a:r>
            <a:r>
              <a:rPr lang="ru-RU" dirty="0" smtClean="0"/>
              <a:t>) - «Анимация </a:t>
            </a:r>
            <a:r>
              <a:rPr lang="ru-RU" dirty="0"/>
              <a:t>алгоритмов линейного </a:t>
            </a:r>
            <a:r>
              <a:rPr lang="ru-RU" dirty="0" smtClean="0"/>
              <a:t>программирования»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358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сполнительная">
  <a:themeElements>
    <a:clrScheme name="Исполнительная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Исполнительная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Исполните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2860</TotalTime>
  <Words>160</Words>
  <Application>Microsoft Office PowerPoint</Application>
  <PresentationFormat>Экран (16:9)</PresentationFormat>
  <Paragraphs>45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Исполнительная</vt:lpstr>
      <vt:lpstr>Сравнительный анализ и динамическая визуализация алгоритмов сортировки</vt:lpstr>
      <vt:lpstr>Актуальность</vt:lpstr>
      <vt:lpstr>Постановка задачи</vt:lpstr>
      <vt:lpstr>Введение в предметную область</vt:lpstr>
      <vt:lpstr>Введение в предметную область</vt:lpstr>
      <vt:lpstr>Как выглядит визуализация?</vt:lpstr>
      <vt:lpstr>Обзор аналогов</vt:lpstr>
      <vt:lpstr>Обзор аналогов</vt:lpstr>
      <vt:lpstr>Обзор аналогов</vt:lpstr>
      <vt:lpstr>Программная реализация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 проекта</dc:title>
  <dc:creator>1</dc:creator>
  <cp:lastModifiedBy>1</cp:lastModifiedBy>
  <cp:revision>14</cp:revision>
  <dcterms:created xsi:type="dcterms:W3CDTF">2020-04-22T14:06:52Z</dcterms:created>
  <dcterms:modified xsi:type="dcterms:W3CDTF">2020-04-24T15:47:13Z</dcterms:modified>
</cp:coreProperties>
</file>

<file path=docProps/thumbnail.jpeg>
</file>